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2" r:id="rId3"/>
    <p:sldId id="257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5/21/2020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5/21/2020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0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5/21/2020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5/21/2020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5/21/2020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5/21/2020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5/21/2020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5/21/2020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5/21/2020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5/21/2020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5/21/2020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5/21/2020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5/21/2020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DZOiH-ue-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Игра пантомиме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Први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52" y="304800"/>
            <a:ext cx="10957961" cy="838200"/>
          </a:xfrm>
        </p:spPr>
        <p:txBody>
          <a:bodyPr/>
          <a:lstStyle/>
          <a:p>
            <a:r>
              <a:rPr lang="sr-Cyrl-RS" dirty="0"/>
              <a:t>Правила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9530" y="1143000"/>
            <a:ext cx="9871283" cy="4572000"/>
          </a:xfrm>
        </p:spPr>
        <p:txBody>
          <a:bodyPr>
            <a:noAutofit/>
          </a:bodyPr>
          <a:lstStyle/>
          <a:p>
            <a:r>
              <a:rPr lang="ru-RU" sz="2400" dirty="0"/>
              <a:t>Ову игру могу играти и два играча, али је интересантније ако вас има више. Позови чланове своје породице и лепо се забавите.</a:t>
            </a:r>
          </a:p>
          <a:p>
            <a:r>
              <a:rPr lang="ru-RU" sz="2400" dirty="0"/>
              <a:t>За ову игру потребне  су ти две кутије. У прву ћете ставити неколико предмета, а друга служи да се у њу одложи предмет који се погађа.</a:t>
            </a:r>
          </a:p>
          <a:p>
            <a:r>
              <a:rPr lang="ru-RU" sz="2400" dirty="0"/>
              <a:t>Играч који почиње игру, узима из кутије предмет и ставља је у другу, празну кутију.</a:t>
            </a:r>
          </a:p>
          <a:p>
            <a:r>
              <a:rPr lang="ru-RU" sz="2400" dirty="0"/>
              <a:t>Шта је у кутији објашњаваш само покретима - пантомимом. Говор не користиш! </a:t>
            </a:r>
          </a:p>
          <a:p>
            <a:r>
              <a:rPr lang="ru-RU" sz="2400" dirty="0"/>
              <a:t>Ко погоди шта је у другој кутији, преузима улогу пантомимичара и бира следећи предмет.</a:t>
            </a:r>
          </a:p>
        </p:txBody>
      </p:sp>
    </p:spTree>
    <p:extLst>
      <p:ext uri="{BB962C8B-B14F-4D97-AF65-F5344CB8AC3E}">
        <p14:creationId xmlns:p14="http://schemas.microsoft.com/office/powerpoint/2010/main" val="276612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sr-Cyrl-RS" sz="2400" dirty="0"/>
              <a:t>Твоји родитељи су већ играли ову игру и знају различите варијанте ове игре. Погоди филм, књигу...</a:t>
            </a:r>
          </a:p>
          <a:p>
            <a:pPr marL="45720" indent="0">
              <a:buNone/>
            </a:pPr>
            <a:endParaRPr lang="sr-Cyrl-RS" sz="2400" dirty="0"/>
          </a:p>
          <a:p>
            <a:pPr marL="45720" indent="0">
              <a:buNone/>
            </a:pPr>
            <a:r>
              <a:rPr lang="sr-Cyrl-RS" sz="2400" dirty="0"/>
              <a:t>            Имате право на игру – искористите га!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7FFA-11F8-498C-B924-DB0833A2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ADAC1-1181-4DAD-BCF3-E42F4DFBE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r-Cyrl-RS" dirty="0"/>
              <a:t>       Погледајте како су се забавиле две сестре.</a:t>
            </a:r>
          </a:p>
          <a:p>
            <a:endParaRPr lang="sr-Cyrl-RS" dirty="0"/>
          </a:p>
          <a:p>
            <a:pPr marL="45720" indent="0">
              <a:buNone/>
            </a:pPr>
            <a:r>
              <a:rPr lang="en-US" dirty="0">
                <a:hlinkClick r:id="rId2"/>
              </a:rPr>
              <a:t>https://www.youtube.com/watch?v=PDZOiH-ue-o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09782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25</TotalTime>
  <Words>161</Words>
  <Application>Microsoft Office PowerPoint</Application>
  <PresentationFormat>Widescreen</PresentationFormat>
  <Paragraphs>17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Euphemia</vt:lpstr>
      <vt:lpstr>Wingdings</vt:lpstr>
      <vt:lpstr>Children Playing 16x9</vt:lpstr>
      <vt:lpstr>Игра пантомиме</vt:lpstr>
      <vt:lpstr>Правила игре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пантомиме</dc:title>
  <dc:creator>Jasmina Paučković</dc:creator>
  <cp:lastModifiedBy>Jasmina Paučković</cp:lastModifiedBy>
  <cp:revision>3</cp:revision>
  <dcterms:created xsi:type="dcterms:W3CDTF">2020-05-21T11:21:26Z</dcterms:created>
  <dcterms:modified xsi:type="dcterms:W3CDTF">2020-05-21T11:46:45Z</dcterms:modified>
</cp:coreProperties>
</file>